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4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45DC6-4619-B1D6-5CDD-6F318DA2E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CDC50A-6C4B-8EF4-F177-C5A370A7F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99338C-8011-4A68-031C-929F2C9E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095B8D-02AA-130F-176F-6AD1DE80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0BE789-3D70-2711-31E8-E6955981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42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C6E7A1-7261-E347-BEF4-ED241FC4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F91154-6170-F1BE-BE83-0CCB64CD2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8BA247-0216-BC59-1839-A8BA18BA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B730C2-E71C-7E3D-BCFD-ABE62A1E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C5EC07-6CBE-F7D1-3923-5253945B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0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4D54F8-0145-C336-CE7C-335B4F1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FF6574-DB07-DA53-8593-7E9C0D226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AB3540-D31E-AE94-0838-007DB07E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DF472C-976F-E961-6F08-44E85C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11409A-5BB7-612A-601B-5E2058DD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52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58B85A-00BB-B1CB-9783-25B16B5B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7A3DD1-A0A7-542C-10F1-60B0FD4A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81C7C4-2E79-A608-6506-BD3389DC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595A61-D0EB-0680-558F-BC34F8C6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17B0DF-7731-E7DB-EB67-7CCD0513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83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8C6B2-26AA-F569-C385-78D278AA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D2A683-8368-6C68-3280-2B057D3C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01FC8C-9EBB-1E62-10C1-44A75072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F77B54-EB33-4652-84E1-3B427CDC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F1339-DF02-A2EF-0D4C-B18978A9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79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69601-C0ED-494C-E6B5-89B5BE67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A9D9FD-529A-FA56-BAF7-D40B7508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994113-6504-79FB-2FB0-7410D2548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AE00C4B-7022-21EB-B449-4F4F875C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F487C3-9A12-7511-0EE5-8C5B4C51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F849CD-59BB-41AF-A19C-84A9B0CD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2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D1096-116E-3D4D-A326-F49D5AE8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C20FB9-0E2B-2954-EDB7-7741792D3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1728A5-DE1D-0EB5-AF4E-C4322E02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C7578D-66DD-EE37-0449-49B5CDEC3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81BCDF5-5517-FACC-876D-422E22C6D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2EEF9F0-ED36-5461-0051-4E87ED1A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2C0B0C3-51E4-4FE0-F740-F113F93C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6ED48CC-D346-52F1-8B26-F3EA5326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41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89DCE3-9276-0A66-773E-A458E559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29C0976-B44A-FCE1-C528-491530BA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881FFB-C3E5-353F-147D-8A593CAC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E098EA3-2641-9DB8-E133-F8361065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5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9DB9D59-685B-DFE5-70ED-19AB6632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CF7210B-6682-C0CD-458A-B3F76F2E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5D3739A-5DA0-CBA5-81FC-B44F7A43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5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EDFD8-908A-0972-0B21-34BE8AEB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A5DEA-3432-DCFD-326E-FF8A50EF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75899E-3E5C-004B-0D0A-CD417E77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5C7C2F-16F8-6B10-D43E-4FA51510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0C38B57-9325-90E7-625C-45425E19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9D3945-519A-9D2C-2195-A7F79E9F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99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104E59-1C13-28E2-D651-6FE838F1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F38A65-1078-7218-AF45-9EB000A2B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24EAFF-CDD0-5918-F2D8-F515CCF30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28BE3F-3205-D605-F4F9-F48DD1F5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A881F2-BDBC-9EAA-55B5-87C25957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7AA82E-FF7D-897C-5A46-0E073B0E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9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9E2CF6A-53D9-496D-B342-5A4393A0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488091-8768-85AF-FABF-315D3FCF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735DCC-0375-9BAC-B17E-DCED5EB7A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B87502-03F3-40B0-BDF8-7F1DBD1081A2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5E2B4-99EE-402B-9093-5451D634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1453BB-30BE-2164-196B-BE588FE3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1636C-1479-4E40-BFDF-0E9E5B3EB0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3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5A7B73-3C81-0EF0-92E9-20E3F0FE9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Övningar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F76A54-19A7-3407-CE27-77AAEA4FC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67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brev&#10;&#10;AI-genererat innehåll kan vara felaktigt.">
            <a:extLst>
              <a:ext uri="{FF2B5EF4-FFF2-40B4-BE49-F238E27FC236}">
                <a16:creationId xmlns:a16="http://schemas.microsoft.com/office/drawing/2014/main" id="{CAE5EBB7-F2C2-3BB6-0AA7-849375B4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r="8736" b="8968"/>
          <a:stretch>
            <a:fillRect/>
          </a:stretch>
        </p:blipFill>
        <p:spPr>
          <a:xfrm>
            <a:off x="1933574" y="17458"/>
            <a:ext cx="5000625" cy="6840542"/>
          </a:xfrm>
        </p:spPr>
      </p:pic>
      <p:pic>
        <p:nvPicPr>
          <p:cNvPr id="7" name="Bildobjekt 6" descr="En bild som visar text, papper, bok, handskrift&#10;&#10;AI-genererat innehåll kan vara felaktigt.">
            <a:extLst>
              <a:ext uri="{FF2B5EF4-FFF2-40B4-BE49-F238E27FC236}">
                <a16:creationId xmlns:a16="http://schemas.microsoft.com/office/drawing/2014/main" id="{39260C27-AAD3-2DBC-8583-75ACAFA31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3842" r="4259" b="10463"/>
          <a:stretch>
            <a:fillRect/>
          </a:stretch>
        </p:blipFill>
        <p:spPr>
          <a:xfrm>
            <a:off x="6934200" y="13985"/>
            <a:ext cx="5257800" cy="684401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B50B9A8-E1BA-BCC8-0BC0-75F7B59582B6}"/>
              </a:ext>
            </a:extLst>
          </p:cNvPr>
          <p:cNvSpPr txBox="1"/>
          <p:nvPr/>
        </p:nvSpPr>
        <p:spPr>
          <a:xfrm>
            <a:off x="150603" y="2743494"/>
            <a:ext cx="161961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800" dirty="0"/>
              <a:t>s. 38 – 39 #1 – 12, 15 – 18 </a:t>
            </a:r>
          </a:p>
        </p:txBody>
      </p:sp>
    </p:spTree>
    <p:extLst>
      <p:ext uri="{BB962C8B-B14F-4D97-AF65-F5344CB8AC3E}">
        <p14:creationId xmlns:p14="http://schemas.microsoft.com/office/powerpoint/2010/main" val="171899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meny, bok, papper&#10;&#10;AI-genererat innehåll kan vara felaktigt.">
            <a:extLst>
              <a:ext uri="{FF2B5EF4-FFF2-40B4-BE49-F238E27FC236}">
                <a16:creationId xmlns:a16="http://schemas.microsoft.com/office/drawing/2014/main" id="{ABE49574-41B8-87E7-7B4D-7F299CDFA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829" r="5085" b="15205"/>
          <a:stretch>
            <a:fillRect/>
          </a:stretch>
        </p:blipFill>
        <p:spPr>
          <a:xfrm>
            <a:off x="4611716" y="-4342"/>
            <a:ext cx="5780779" cy="6862342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9BDC3B5-F8AE-1D28-A371-7FB5F4899A0E}"/>
              </a:ext>
            </a:extLst>
          </p:cNvPr>
          <p:cNvSpPr txBox="1"/>
          <p:nvPr/>
        </p:nvSpPr>
        <p:spPr>
          <a:xfrm>
            <a:off x="1071832" y="2765109"/>
            <a:ext cx="293082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4000" dirty="0"/>
              <a:t>s. 81 #1 – 5, 7 – 9</a:t>
            </a:r>
          </a:p>
        </p:txBody>
      </p:sp>
    </p:spTree>
    <p:extLst>
      <p:ext uri="{BB962C8B-B14F-4D97-AF65-F5344CB8AC3E}">
        <p14:creationId xmlns:p14="http://schemas.microsoft.com/office/powerpoint/2010/main" val="148967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 descr="En bild som visar text, bok, papper, Publikation&#10;&#10;AI-genererat innehåll kan vara felaktigt.">
            <a:extLst>
              <a:ext uri="{FF2B5EF4-FFF2-40B4-BE49-F238E27FC236}">
                <a16:creationId xmlns:a16="http://schemas.microsoft.com/office/drawing/2014/main" id="{43659B7D-FAC4-247C-7631-93C9CE27B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4301" r="17895" b="10835"/>
          <a:stretch>
            <a:fillRect/>
          </a:stretch>
        </p:blipFill>
        <p:spPr>
          <a:xfrm>
            <a:off x="3273228" y="0"/>
            <a:ext cx="5354054" cy="6858000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67EE741-BE21-675B-6467-1D0B6E6767F2}"/>
              </a:ext>
            </a:extLst>
          </p:cNvPr>
          <p:cNvSpPr txBox="1"/>
          <p:nvPr/>
        </p:nvSpPr>
        <p:spPr>
          <a:xfrm>
            <a:off x="226443" y="3105834"/>
            <a:ext cx="172312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800" dirty="0"/>
              <a:t>s. 82 #11, 12a, 13 – 15 </a:t>
            </a:r>
          </a:p>
        </p:txBody>
      </p:sp>
    </p:spTree>
    <p:extLst>
      <p:ext uri="{BB962C8B-B14F-4D97-AF65-F5344CB8AC3E}">
        <p14:creationId xmlns:p14="http://schemas.microsoft.com/office/powerpoint/2010/main" val="1397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Bredbild</PresentationFormat>
  <Paragraphs>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Övningar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2025-10-01T05:58:46Z</dcterms:created>
  <dcterms:modified xsi:type="dcterms:W3CDTF">2025-10-01T06:08:54Z</dcterms:modified>
</cp:coreProperties>
</file>